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7772400" cy="100584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3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p:scale>
          <a:sx n="169" d="100"/>
          <a:sy n="169" d="100"/>
        </p:scale>
        <p:origin x="1272" y="144"/>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7D61A303-0997-4863-A66F-CD9495BC7A8E}"/>
              </a:ext>
            </a:extLst>
          </p:cNvPr>
          <p:cNvSpPr>
            <a:spLocks noGrp="1"/>
          </p:cNvSpPr>
          <p:nvPr>
            <p:ph type="dt" sz="half" idx="10"/>
          </p:nvPr>
        </p:nvSpPr>
        <p:spPr/>
        <p:txBody>
          <a:bodyPr/>
          <a:lstStyle>
            <a:lvl1pPr>
              <a:defRPr/>
            </a:lvl1pPr>
          </a:lstStyle>
          <a:p>
            <a:fld id="{15743A60-56CE-4343-AD8C-D436811FDB3B}" type="datetimeFigureOut">
              <a:rPr lang="en-US" altLang="es-ES"/>
              <a:pPr/>
              <a:t>2/25/20</a:t>
            </a:fld>
            <a:endParaRPr lang="en-US" altLang="es-ES"/>
          </a:p>
        </p:txBody>
      </p:sp>
      <p:sp>
        <p:nvSpPr>
          <p:cNvPr id="5" name="Footer Placeholder 4">
            <a:extLst>
              <a:ext uri="{FF2B5EF4-FFF2-40B4-BE49-F238E27FC236}">
                <a16:creationId xmlns:a16="http://schemas.microsoft.com/office/drawing/2014/main" id="{E618591A-6FC5-4184-992B-22F4CEF1B6B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FEC7005-1CC8-4992-8BF3-62D8760777EC}"/>
              </a:ext>
            </a:extLst>
          </p:cNvPr>
          <p:cNvSpPr>
            <a:spLocks noGrp="1"/>
          </p:cNvSpPr>
          <p:nvPr>
            <p:ph type="sldNum" sz="quarter" idx="12"/>
          </p:nvPr>
        </p:nvSpPr>
        <p:spPr/>
        <p:txBody>
          <a:bodyPr/>
          <a:lstStyle>
            <a:lvl1pPr>
              <a:defRPr/>
            </a:lvl1pPr>
          </a:lstStyle>
          <a:p>
            <a:fld id="{1F22B8BD-4AA2-4440-B0FC-84F169029900}" type="slidenum">
              <a:rPr lang="en-US" altLang="es-ES"/>
              <a:pPr/>
              <a:t>‹#›</a:t>
            </a:fld>
            <a:endParaRPr lang="en-US" altLang="es-ES"/>
          </a:p>
        </p:txBody>
      </p:sp>
    </p:spTree>
    <p:extLst>
      <p:ext uri="{BB962C8B-B14F-4D97-AF65-F5344CB8AC3E}">
        <p14:creationId xmlns:p14="http://schemas.microsoft.com/office/powerpoint/2010/main" val="544276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C74B27-05D4-4080-A9E2-A619A99733D1}"/>
              </a:ext>
            </a:extLst>
          </p:cNvPr>
          <p:cNvSpPr>
            <a:spLocks noGrp="1"/>
          </p:cNvSpPr>
          <p:nvPr>
            <p:ph type="dt" sz="half" idx="10"/>
          </p:nvPr>
        </p:nvSpPr>
        <p:spPr/>
        <p:txBody>
          <a:bodyPr/>
          <a:lstStyle>
            <a:lvl1pPr>
              <a:defRPr/>
            </a:lvl1pPr>
          </a:lstStyle>
          <a:p>
            <a:fld id="{AF5C922D-0010-406E-B644-187A17FA3930}" type="datetimeFigureOut">
              <a:rPr lang="en-US" altLang="es-ES"/>
              <a:pPr/>
              <a:t>2/25/20</a:t>
            </a:fld>
            <a:endParaRPr lang="en-US" altLang="es-ES"/>
          </a:p>
        </p:txBody>
      </p:sp>
      <p:sp>
        <p:nvSpPr>
          <p:cNvPr id="5" name="Footer Placeholder 4">
            <a:extLst>
              <a:ext uri="{FF2B5EF4-FFF2-40B4-BE49-F238E27FC236}">
                <a16:creationId xmlns:a16="http://schemas.microsoft.com/office/drawing/2014/main" id="{765D3AA8-5768-4F77-A32A-D5522478359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3E7A536-7AC6-4898-97E6-24C381C81C3D}"/>
              </a:ext>
            </a:extLst>
          </p:cNvPr>
          <p:cNvSpPr>
            <a:spLocks noGrp="1"/>
          </p:cNvSpPr>
          <p:nvPr>
            <p:ph type="sldNum" sz="quarter" idx="12"/>
          </p:nvPr>
        </p:nvSpPr>
        <p:spPr/>
        <p:txBody>
          <a:bodyPr/>
          <a:lstStyle>
            <a:lvl1pPr>
              <a:defRPr/>
            </a:lvl1pPr>
          </a:lstStyle>
          <a:p>
            <a:fld id="{99AC915F-F81E-44D0-80F1-BA374DD46EC4}" type="slidenum">
              <a:rPr lang="en-US" altLang="es-ES"/>
              <a:pPr/>
              <a:t>‹#›</a:t>
            </a:fld>
            <a:endParaRPr lang="en-US" altLang="es-ES"/>
          </a:p>
        </p:txBody>
      </p:sp>
    </p:spTree>
    <p:extLst>
      <p:ext uri="{BB962C8B-B14F-4D97-AF65-F5344CB8AC3E}">
        <p14:creationId xmlns:p14="http://schemas.microsoft.com/office/powerpoint/2010/main" val="3450929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ED1CC-E21F-4E04-BCD1-51DCFD35B9B4}"/>
              </a:ext>
            </a:extLst>
          </p:cNvPr>
          <p:cNvSpPr>
            <a:spLocks noGrp="1"/>
          </p:cNvSpPr>
          <p:nvPr>
            <p:ph type="dt" sz="half" idx="10"/>
          </p:nvPr>
        </p:nvSpPr>
        <p:spPr/>
        <p:txBody>
          <a:bodyPr/>
          <a:lstStyle>
            <a:lvl1pPr>
              <a:defRPr/>
            </a:lvl1pPr>
          </a:lstStyle>
          <a:p>
            <a:fld id="{C3A5B9E0-2737-4F7B-9C10-46DACE0052DC}" type="datetimeFigureOut">
              <a:rPr lang="en-US" altLang="es-ES"/>
              <a:pPr/>
              <a:t>2/25/20</a:t>
            </a:fld>
            <a:endParaRPr lang="en-US" altLang="es-ES"/>
          </a:p>
        </p:txBody>
      </p:sp>
      <p:sp>
        <p:nvSpPr>
          <p:cNvPr id="5" name="Footer Placeholder 4">
            <a:extLst>
              <a:ext uri="{FF2B5EF4-FFF2-40B4-BE49-F238E27FC236}">
                <a16:creationId xmlns:a16="http://schemas.microsoft.com/office/drawing/2014/main" id="{027355A8-05DD-4534-BD0B-DA7DE3BDE35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13527C8-19AE-4F27-AE41-8E0B2BB437C1}"/>
              </a:ext>
            </a:extLst>
          </p:cNvPr>
          <p:cNvSpPr>
            <a:spLocks noGrp="1"/>
          </p:cNvSpPr>
          <p:nvPr>
            <p:ph type="sldNum" sz="quarter" idx="12"/>
          </p:nvPr>
        </p:nvSpPr>
        <p:spPr/>
        <p:txBody>
          <a:bodyPr/>
          <a:lstStyle>
            <a:lvl1pPr>
              <a:defRPr/>
            </a:lvl1pPr>
          </a:lstStyle>
          <a:p>
            <a:fld id="{DFB33E95-7C94-4A34-BE5E-F559F7565F61}" type="slidenum">
              <a:rPr lang="en-US" altLang="es-ES"/>
              <a:pPr/>
              <a:t>‹#›</a:t>
            </a:fld>
            <a:endParaRPr lang="en-US" altLang="es-ES"/>
          </a:p>
        </p:txBody>
      </p:sp>
    </p:spTree>
    <p:extLst>
      <p:ext uri="{BB962C8B-B14F-4D97-AF65-F5344CB8AC3E}">
        <p14:creationId xmlns:p14="http://schemas.microsoft.com/office/powerpoint/2010/main" val="1749512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DFE222-8B7E-40B8-B07E-A35C1186B902}"/>
              </a:ext>
            </a:extLst>
          </p:cNvPr>
          <p:cNvSpPr>
            <a:spLocks noGrp="1"/>
          </p:cNvSpPr>
          <p:nvPr>
            <p:ph type="dt" sz="half" idx="10"/>
          </p:nvPr>
        </p:nvSpPr>
        <p:spPr/>
        <p:txBody>
          <a:bodyPr/>
          <a:lstStyle>
            <a:lvl1pPr>
              <a:defRPr/>
            </a:lvl1pPr>
          </a:lstStyle>
          <a:p>
            <a:fld id="{DC13F415-46D6-4555-AA23-213A13BED558}" type="datetimeFigureOut">
              <a:rPr lang="en-US" altLang="es-ES"/>
              <a:pPr/>
              <a:t>2/25/20</a:t>
            </a:fld>
            <a:endParaRPr lang="en-US" altLang="es-ES"/>
          </a:p>
        </p:txBody>
      </p:sp>
      <p:sp>
        <p:nvSpPr>
          <p:cNvPr id="5" name="Footer Placeholder 4">
            <a:extLst>
              <a:ext uri="{FF2B5EF4-FFF2-40B4-BE49-F238E27FC236}">
                <a16:creationId xmlns:a16="http://schemas.microsoft.com/office/drawing/2014/main" id="{98656412-BB57-4207-9492-C7018B324FF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4E26FA5-8949-436A-9542-F8F28EC5C564}"/>
              </a:ext>
            </a:extLst>
          </p:cNvPr>
          <p:cNvSpPr>
            <a:spLocks noGrp="1"/>
          </p:cNvSpPr>
          <p:nvPr>
            <p:ph type="sldNum" sz="quarter" idx="12"/>
          </p:nvPr>
        </p:nvSpPr>
        <p:spPr/>
        <p:txBody>
          <a:bodyPr/>
          <a:lstStyle>
            <a:lvl1pPr>
              <a:defRPr/>
            </a:lvl1pPr>
          </a:lstStyle>
          <a:p>
            <a:fld id="{F66810BF-F7AD-4D98-AE66-96A754197210}" type="slidenum">
              <a:rPr lang="en-US" altLang="es-ES"/>
              <a:pPr/>
              <a:t>‹#›</a:t>
            </a:fld>
            <a:endParaRPr lang="en-US" altLang="es-ES"/>
          </a:p>
        </p:txBody>
      </p:sp>
    </p:spTree>
    <p:extLst>
      <p:ext uri="{BB962C8B-B14F-4D97-AF65-F5344CB8AC3E}">
        <p14:creationId xmlns:p14="http://schemas.microsoft.com/office/powerpoint/2010/main" val="135052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53F038-43CC-4884-8838-93728811A401}"/>
              </a:ext>
            </a:extLst>
          </p:cNvPr>
          <p:cNvSpPr>
            <a:spLocks noGrp="1"/>
          </p:cNvSpPr>
          <p:nvPr>
            <p:ph type="dt" sz="half" idx="10"/>
          </p:nvPr>
        </p:nvSpPr>
        <p:spPr/>
        <p:txBody>
          <a:bodyPr/>
          <a:lstStyle>
            <a:lvl1pPr>
              <a:defRPr/>
            </a:lvl1pPr>
          </a:lstStyle>
          <a:p>
            <a:fld id="{786F6A4A-DB5F-40EA-A025-CAF4861F8309}" type="datetimeFigureOut">
              <a:rPr lang="en-US" altLang="es-ES"/>
              <a:pPr/>
              <a:t>2/25/20</a:t>
            </a:fld>
            <a:endParaRPr lang="en-US" altLang="es-ES"/>
          </a:p>
        </p:txBody>
      </p:sp>
      <p:sp>
        <p:nvSpPr>
          <p:cNvPr id="5" name="Footer Placeholder 4">
            <a:extLst>
              <a:ext uri="{FF2B5EF4-FFF2-40B4-BE49-F238E27FC236}">
                <a16:creationId xmlns:a16="http://schemas.microsoft.com/office/drawing/2014/main" id="{14112016-63B6-458E-AEBE-5C5B08BE42B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FD3C57B-B186-46E7-96F1-7C8395485808}"/>
              </a:ext>
            </a:extLst>
          </p:cNvPr>
          <p:cNvSpPr>
            <a:spLocks noGrp="1"/>
          </p:cNvSpPr>
          <p:nvPr>
            <p:ph type="sldNum" sz="quarter" idx="12"/>
          </p:nvPr>
        </p:nvSpPr>
        <p:spPr/>
        <p:txBody>
          <a:bodyPr/>
          <a:lstStyle>
            <a:lvl1pPr>
              <a:defRPr/>
            </a:lvl1pPr>
          </a:lstStyle>
          <a:p>
            <a:fld id="{8D7C2695-18CB-4820-B754-D2DF4F8D2933}" type="slidenum">
              <a:rPr lang="en-US" altLang="es-ES"/>
              <a:pPr/>
              <a:t>‹#›</a:t>
            </a:fld>
            <a:endParaRPr lang="en-US" altLang="es-ES"/>
          </a:p>
        </p:txBody>
      </p:sp>
    </p:spTree>
    <p:extLst>
      <p:ext uri="{BB962C8B-B14F-4D97-AF65-F5344CB8AC3E}">
        <p14:creationId xmlns:p14="http://schemas.microsoft.com/office/powerpoint/2010/main" val="653002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C3349DD-D8D6-48E3-AC8F-40A22E2C2BFC}"/>
              </a:ext>
            </a:extLst>
          </p:cNvPr>
          <p:cNvSpPr>
            <a:spLocks noGrp="1"/>
          </p:cNvSpPr>
          <p:nvPr>
            <p:ph type="dt" sz="half" idx="10"/>
          </p:nvPr>
        </p:nvSpPr>
        <p:spPr/>
        <p:txBody>
          <a:bodyPr/>
          <a:lstStyle>
            <a:lvl1pPr>
              <a:defRPr/>
            </a:lvl1pPr>
          </a:lstStyle>
          <a:p>
            <a:fld id="{A45D3BA5-77FE-4736-AEBF-9CB3AF7CAA26}" type="datetimeFigureOut">
              <a:rPr lang="en-US" altLang="es-ES"/>
              <a:pPr/>
              <a:t>2/25/20</a:t>
            </a:fld>
            <a:endParaRPr lang="en-US" altLang="es-ES"/>
          </a:p>
        </p:txBody>
      </p:sp>
      <p:sp>
        <p:nvSpPr>
          <p:cNvPr id="6" name="Footer Placeholder 4">
            <a:extLst>
              <a:ext uri="{FF2B5EF4-FFF2-40B4-BE49-F238E27FC236}">
                <a16:creationId xmlns:a16="http://schemas.microsoft.com/office/drawing/2014/main" id="{1D84A69B-5A94-4C15-B49A-BDB8C4F5FAA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B7ADA19-1B5E-4C28-83DF-FDB112A41BC3}"/>
              </a:ext>
            </a:extLst>
          </p:cNvPr>
          <p:cNvSpPr>
            <a:spLocks noGrp="1"/>
          </p:cNvSpPr>
          <p:nvPr>
            <p:ph type="sldNum" sz="quarter" idx="12"/>
          </p:nvPr>
        </p:nvSpPr>
        <p:spPr/>
        <p:txBody>
          <a:bodyPr/>
          <a:lstStyle>
            <a:lvl1pPr>
              <a:defRPr/>
            </a:lvl1pPr>
          </a:lstStyle>
          <a:p>
            <a:fld id="{0FD1D48A-EF05-40DB-A2E7-95C1E72392AC}" type="slidenum">
              <a:rPr lang="en-US" altLang="es-ES"/>
              <a:pPr/>
              <a:t>‹#›</a:t>
            </a:fld>
            <a:endParaRPr lang="en-US" altLang="es-ES"/>
          </a:p>
        </p:txBody>
      </p:sp>
    </p:spTree>
    <p:extLst>
      <p:ext uri="{BB962C8B-B14F-4D97-AF65-F5344CB8AC3E}">
        <p14:creationId xmlns:p14="http://schemas.microsoft.com/office/powerpoint/2010/main" val="3086403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10E6E66D-6043-426E-8EDD-936F73B47540}"/>
              </a:ext>
            </a:extLst>
          </p:cNvPr>
          <p:cNvSpPr>
            <a:spLocks noGrp="1"/>
          </p:cNvSpPr>
          <p:nvPr>
            <p:ph type="dt" sz="half" idx="10"/>
          </p:nvPr>
        </p:nvSpPr>
        <p:spPr/>
        <p:txBody>
          <a:bodyPr/>
          <a:lstStyle>
            <a:lvl1pPr>
              <a:defRPr/>
            </a:lvl1pPr>
          </a:lstStyle>
          <a:p>
            <a:fld id="{A47920B5-BF23-40F3-9F68-BA301C52742F}" type="datetimeFigureOut">
              <a:rPr lang="en-US" altLang="es-ES"/>
              <a:pPr/>
              <a:t>2/25/20</a:t>
            </a:fld>
            <a:endParaRPr lang="en-US" altLang="es-ES"/>
          </a:p>
        </p:txBody>
      </p:sp>
      <p:sp>
        <p:nvSpPr>
          <p:cNvPr id="8" name="Footer Placeholder 4">
            <a:extLst>
              <a:ext uri="{FF2B5EF4-FFF2-40B4-BE49-F238E27FC236}">
                <a16:creationId xmlns:a16="http://schemas.microsoft.com/office/drawing/2014/main" id="{499213A6-218E-4298-AAC2-D3B630469E2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F8A4E7AC-7226-4ACA-98DD-6079D7A898ED}"/>
              </a:ext>
            </a:extLst>
          </p:cNvPr>
          <p:cNvSpPr>
            <a:spLocks noGrp="1"/>
          </p:cNvSpPr>
          <p:nvPr>
            <p:ph type="sldNum" sz="quarter" idx="12"/>
          </p:nvPr>
        </p:nvSpPr>
        <p:spPr/>
        <p:txBody>
          <a:bodyPr/>
          <a:lstStyle>
            <a:lvl1pPr>
              <a:defRPr/>
            </a:lvl1pPr>
          </a:lstStyle>
          <a:p>
            <a:fld id="{2A8ABC87-8535-4EF6-A355-C3B8E115D7A4}" type="slidenum">
              <a:rPr lang="en-US" altLang="es-ES"/>
              <a:pPr/>
              <a:t>‹#›</a:t>
            </a:fld>
            <a:endParaRPr lang="en-US" altLang="es-ES"/>
          </a:p>
        </p:txBody>
      </p:sp>
    </p:spTree>
    <p:extLst>
      <p:ext uri="{BB962C8B-B14F-4D97-AF65-F5344CB8AC3E}">
        <p14:creationId xmlns:p14="http://schemas.microsoft.com/office/powerpoint/2010/main" val="4224637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2199B19-889B-4FA0-85B0-623F70C05212}"/>
              </a:ext>
            </a:extLst>
          </p:cNvPr>
          <p:cNvSpPr>
            <a:spLocks noGrp="1"/>
          </p:cNvSpPr>
          <p:nvPr>
            <p:ph type="dt" sz="half" idx="10"/>
          </p:nvPr>
        </p:nvSpPr>
        <p:spPr/>
        <p:txBody>
          <a:bodyPr/>
          <a:lstStyle>
            <a:lvl1pPr>
              <a:defRPr/>
            </a:lvl1pPr>
          </a:lstStyle>
          <a:p>
            <a:fld id="{10F56BAE-6A07-4250-BFFF-63D25E6DF383}" type="datetimeFigureOut">
              <a:rPr lang="en-US" altLang="es-ES"/>
              <a:pPr/>
              <a:t>2/25/20</a:t>
            </a:fld>
            <a:endParaRPr lang="en-US" altLang="es-ES"/>
          </a:p>
        </p:txBody>
      </p:sp>
      <p:sp>
        <p:nvSpPr>
          <p:cNvPr id="4" name="Footer Placeholder 4">
            <a:extLst>
              <a:ext uri="{FF2B5EF4-FFF2-40B4-BE49-F238E27FC236}">
                <a16:creationId xmlns:a16="http://schemas.microsoft.com/office/drawing/2014/main" id="{87968E35-E150-4AEE-B6F4-C02EDD774C2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156A073-BCAC-4694-B144-2E8AAFCED72B}"/>
              </a:ext>
            </a:extLst>
          </p:cNvPr>
          <p:cNvSpPr>
            <a:spLocks noGrp="1"/>
          </p:cNvSpPr>
          <p:nvPr>
            <p:ph type="sldNum" sz="quarter" idx="12"/>
          </p:nvPr>
        </p:nvSpPr>
        <p:spPr/>
        <p:txBody>
          <a:bodyPr/>
          <a:lstStyle>
            <a:lvl1pPr>
              <a:defRPr/>
            </a:lvl1pPr>
          </a:lstStyle>
          <a:p>
            <a:fld id="{116F8677-9B9C-49F0-9D6C-E2EA7411EFA7}" type="slidenum">
              <a:rPr lang="en-US" altLang="es-ES"/>
              <a:pPr/>
              <a:t>‹#›</a:t>
            </a:fld>
            <a:endParaRPr lang="en-US" altLang="es-ES"/>
          </a:p>
        </p:txBody>
      </p:sp>
    </p:spTree>
    <p:extLst>
      <p:ext uri="{BB962C8B-B14F-4D97-AF65-F5344CB8AC3E}">
        <p14:creationId xmlns:p14="http://schemas.microsoft.com/office/powerpoint/2010/main" val="1211511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9D71769-DEEF-4EE4-A645-FB47F90EB924}"/>
              </a:ext>
            </a:extLst>
          </p:cNvPr>
          <p:cNvSpPr>
            <a:spLocks noGrp="1"/>
          </p:cNvSpPr>
          <p:nvPr>
            <p:ph type="dt" sz="half" idx="10"/>
          </p:nvPr>
        </p:nvSpPr>
        <p:spPr/>
        <p:txBody>
          <a:bodyPr/>
          <a:lstStyle>
            <a:lvl1pPr>
              <a:defRPr/>
            </a:lvl1pPr>
          </a:lstStyle>
          <a:p>
            <a:fld id="{61FB97BE-24B3-4CEA-919C-E8048C355C71}" type="datetimeFigureOut">
              <a:rPr lang="en-US" altLang="es-ES"/>
              <a:pPr/>
              <a:t>2/25/20</a:t>
            </a:fld>
            <a:endParaRPr lang="en-US" altLang="es-ES"/>
          </a:p>
        </p:txBody>
      </p:sp>
      <p:sp>
        <p:nvSpPr>
          <p:cNvPr id="3" name="Footer Placeholder 4">
            <a:extLst>
              <a:ext uri="{FF2B5EF4-FFF2-40B4-BE49-F238E27FC236}">
                <a16:creationId xmlns:a16="http://schemas.microsoft.com/office/drawing/2014/main" id="{F2B5BFFE-7B7B-43D0-B611-33870CF16A2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56441761-2A4D-4920-90E2-AC4304E39D84}"/>
              </a:ext>
            </a:extLst>
          </p:cNvPr>
          <p:cNvSpPr>
            <a:spLocks noGrp="1"/>
          </p:cNvSpPr>
          <p:nvPr>
            <p:ph type="sldNum" sz="quarter" idx="12"/>
          </p:nvPr>
        </p:nvSpPr>
        <p:spPr/>
        <p:txBody>
          <a:bodyPr/>
          <a:lstStyle>
            <a:lvl1pPr>
              <a:defRPr/>
            </a:lvl1pPr>
          </a:lstStyle>
          <a:p>
            <a:fld id="{8FF0E6DF-437D-44D8-8FFE-9F92CD4CABA7}" type="slidenum">
              <a:rPr lang="en-US" altLang="es-ES"/>
              <a:pPr/>
              <a:t>‹#›</a:t>
            </a:fld>
            <a:endParaRPr lang="en-US" altLang="es-ES"/>
          </a:p>
        </p:txBody>
      </p:sp>
    </p:spTree>
    <p:extLst>
      <p:ext uri="{BB962C8B-B14F-4D97-AF65-F5344CB8AC3E}">
        <p14:creationId xmlns:p14="http://schemas.microsoft.com/office/powerpoint/2010/main" val="3313225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8A44DE9-D69B-4384-B1D3-4C7E66CC9610}"/>
              </a:ext>
            </a:extLst>
          </p:cNvPr>
          <p:cNvSpPr>
            <a:spLocks noGrp="1"/>
          </p:cNvSpPr>
          <p:nvPr>
            <p:ph type="dt" sz="half" idx="10"/>
          </p:nvPr>
        </p:nvSpPr>
        <p:spPr/>
        <p:txBody>
          <a:bodyPr/>
          <a:lstStyle>
            <a:lvl1pPr>
              <a:defRPr/>
            </a:lvl1pPr>
          </a:lstStyle>
          <a:p>
            <a:fld id="{4D6B826F-5407-4B77-B13F-407B1E239A36}" type="datetimeFigureOut">
              <a:rPr lang="en-US" altLang="es-ES"/>
              <a:pPr/>
              <a:t>2/25/20</a:t>
            </a:fld>
            <a:endParaRPr lang="en-US" altLang="es-ES"/>
          </a:p>
        </p:txBody>
      </p:sp>
      <p:sp>
        <p:nvSpPr>
          <p:cNvPr id="6" name="Footer Placeholder 4">
            <a:extLst>
              <a:ext uri="{FF2B5EF4-FFF2-40B4-BE49-F238E27FC236}">
                <a16:creationId xmlns:a16="http://schemas.microsoft.com/office/drawing/2014/main" id="{F1712283-6FF6-4F5F-9987-F533390FF0C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F5C6CD4-5109-4A92-B0B6-0EE43DA3F4E7}"/>
              </a:ext>
            </a:extLst>
          </p:cNvPr>
          <p:cNvSpPr>
            <a:spLocks noGrp="1"/>
          </p:cNvSpPr>
          <p:nvPr>
            <p:ph type="sldNum" sz="quarter" idx="12"/>
          </p:nvPr>
        </p:nvSpPr>
        <p:spPr/>
        <p:txBody>
          <a:bodyPr/>
          <a:lstStyle>
            <a:lvl1pPr>
              <a:defRPr/>
            </a:lvl1pPr>
          </a:lstStyle>
          <a:p>
            <a:fld id="{10F011A6-EBAA-424E-9D58-1AF7059616F9}" type="slidenum">
              <a:rPr lang="en-US" altLang="es-ES"/>
              <a:pPr/>
              <a:t>‹#›</a:t>
            </a:fld>
            <a:endParaRPr lang="en-US" altLang="es-ES"/>
          </a:p>
        </p:txBody>
      </p:sp>
    </p:spTree>
    <p:extLst>
      <p:ext uri="{BB962C8B-B14F-4D97-AF65-F5344CB8AC3E}">
        <p14:creationId xmlns:p14="http://schemas.microsoft.com/office/powerpoint/2010/main" val="1731318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0E4D9CB-93D1-40E5-BC5F-41BCCA60BA6D}"/>
              </a:ext>
            </a:extLst>
          </p:cNvPr>
          <p:cNvSpPr>
            <a:spLocks noGrp="1"/>
          </p:cNvSpPr>
          <p:nvPr>
            <p:ph type="dt" sz="half" idx="10"/>
          </p:nvPr>
        </p:nvSpPr>
        <p:spPr/>
        <p:txBody>
          <a:bodyPr/>
          <a:lstStyle>
            <a:lvl1pPr>
              <a:defRPr/>
            </a:lvl1pPr>
          </a:lstStyle>
          <a:p>
            <a:fld id="{271B360A-9E30-43B3-A773-DAE5EF4CC585}" type="datetimeFigureOut">
              <a:rPr lang="en-US" altLang="es-ES"/>
              <a:pPr/>
              <a:t>2/25/20</a:t>
            </a:fld>
            <a:endParaRPr lang="en-US" altLang="es-ES"/>
          </a:p>
        </p:txBody>
      </p:sp>
      <p:sp>
        <p:nvSpPr>
          <p:cNvPr id="6" name="Footer Placeholder 4">
            <a:extLst>
              <a:ext uri="{FF2B5EF4-FFF2-40B4-BE49-F238E27FC236}">
                <a16:creationId xmlns:a16="http://schemas.microsoft.com/office/drawing/2014/main" id="{D2595D7C-8F46-4F9D-A86A-C28458FDC92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63EAE05-502D-4055-9175-9974192EC655}"/>
              </a:ext>
            </a:extLst>
          </p:cNvPr>
          <p:cNvSpPr>
            <a:spLocks noGrp="1"/>
          </p:cNvSpPr>
          <p:nvPr>
            <p:ph type="sldNum" sz="quarter" idx="12"/>
          </p:nvPr>
        </p:nvSpPr>
        <p:spPr/>
        <p:txBody>
          <a:bodyPr/>
          <a:lstStyle>
            <a:lvl1pPr>
              <a:defRPr/>
            </a:lvl1pPr>
          </a:lstStyle>
          <a:p>
            <a:fld id="{89B448F9-D031-493B-B9F4-D5F75BE826B8}" type="slidenum">
              <a:rPr lang="en-US" altLang="es-ES"/>
              <a:pPr/>
              <a:t>‹#›</a:t>
            </a:fld>
            <a:endParaRPr lang="en-US" altLang="es-ES"/>
          </a:p>
        </p:txBody>
      </p:sp>
    </p:spTree>
    <p:extLst>
      <p:ext uri="{BB962C8B-B14F-4D97-AF65-F5344CB8AC3E}">
        <p14:creationId xmlns:p14="http://schemas.microsoft.com/office/powerpoint/2010/main" val="676622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402828E-080F-4C2F-9D63-AAB5E770F51A}"/>
              </a:ext>
            </a:extLst>
          </p:cNvPr>
          <p:cNvSpPr>
            <a:spLocks noGrp="1"/>
          </p:cNvSpPr>
          <p:nvPr>
            <p:ph type="title"/>
          </p:nvPr>
        </p:nvSpPr>
        <p:spPr bwMode="auto">
          <a:xfrm>
            <a:off x="388938" y="403225"/>
            <a:ext cx="6994525" cy="1676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ES"/>
              <a:t>Click to edit Master title style</a:t>
            </a:r>
          </a:p>
        </p:txBody>
      </p:sp>
      <p:sp>
        <p:nvSpPr>
          <p:cNvPr id="1027" name="Text Placeholder 2">
            <a:extLst>
              <a:ext uri="{FF2B5EF4-FFF2-40B4-BE49-F238E27FC236}">
                <a16:creationId xmlns:a16="http://schemas.microsoft.com/office/drawing/2014/main" id="{7AE2C51C-0931-4346-89C7-25BB35F45E76}"/>
              </a:ext>
            </a:extLst>
          </p:cNvPr>
          <p:cNvSpPr>
            <a:spLocks noGrp="1"/>
          </p:cNvSpPr>
          <p:nvPr>
            <p:ph type="body" idx="1"/>
          </p:nvPr>
        </p:nvSpPr>
        <p:spPr bwMode="auto">
          <a:xfrm>
            <a:off x="388938" y="2346325"/>
            <a:ext cx="6994525" cy="6638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ES"/>
              <a:t>Click to edit Master text styles</a:t>
            </a:r>
          </a:p>
          <a:p>
            <a:pPr lvl="1"/>
            <a:r>
              <a:rPr lang="en-US" altLang="es-ES"/>
              <a:t>Second level</a:t>
            </a:r>
          </a:p>
          <a:p>
            <a:pPr lvl="2"/>
            <a:r>
              <a:rPr lang="en-US" altLang="es-ES"/>
              <a:t>Third level</a:t>
            </a:r>
          </a:p>
          <a:p>
            <a:pPr lvl="3"/>
            <a:r>
              <a:rPr lang="en-US" altLang="es-ES"/>
              <a:t>Fourth level</a:t>
            </a:r>
          </a:p>
          <a:p>
            <a:pPr lvl="4"/>
            <a:r>
              <a:rPr lang="en-US" altLang="es-ES"/>
              <a:t>Fifth level</a:t>
            </a:r>
          </a:p>
        </p:txBody>
      </p:sp>
      <p:sp>
        <p:nvSpPr>
          <p:cNvPr id="4" name="Date Placeholder 3">
            <a:extLst>
              <a:ext uri="{FF2B5EF4-FFF2-40B4-BE49-F238E27FC236}">
                <a16:creationId xmlns:a16="http://schemas.microsoft.com/office/drawing/2014/main" id="{8DF15EA1-AEA2-4806-AFAA-F5BC784A3226}"/>
              </a:ext>
            </a:extLst>
          </p:cNvPr>
          <p:cNvSpPr>
            <a:spLocks noGrp="1"/>
          </p:cNvSpPr>
          <p:nvPr>
            <p:ph type="dt" sz="half" idx="2"/>
          </p:nvPr>
        </p:nvSpPr>
        <p:spPr>
          <a:xfrm>
            <a:off x="388938" y="9323388"/>
            <a:ext cx="1812925" cy="534987"/>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anose="020F0502020204030204" pitchFamily="34" charset="0"/>
                <a:cs typeface="Arial" panose="020B0604020202020204" pitchFamily="34" charset="0"/>
              </a:defRPr>
            </a:lvl1pPr>
          </a:lstStyle>
          <a:p>
            <a:fld id="{137B3F58-B505-476C-ABE6-E686FCFE698F}" type="datetimeFigureOut">
              <a:rPr lang="en-US" altLang="es-ES"/>
              <a:pPr/>
              <a:t>2/25/20</a:t>
            </a:fld>
            <a:endParaRPr lang="en-US" altLang="es-ES"/>
          </a:p>
        </p:txBody>
      </p:sp>
      <p:sp>
        <p:nvSpPr>
          <p:cNvPr id="5" name="Footer Placeholder 4">
            <a:extLst>
              <a:ext uri="{FF2B5EF4-FFF2-40B4-BE49-F238E27FC236}">
                <a16:creationId xmlns:a16="http://schemas.microsoft.com/office/drawing/2014/main" id="{DA2C1612-5CF8-4267-9337-77AA8DA541AE}"/>
              </a:ext>
            </a:extLst>
          </p:cNvPr>
          <p:cNvSpPr>
            <a:spLocks noGrp="1"/>
          </p:cNvSpPr>
          <p:nvPr>
            <p:ph type="ftr" sz="quarter" idx="3"/>
          </p:nvPr>
        </p:nvSpPr>
        <p:spPr>
          <a:xfrm>
            <a:off x="2655888" y="9323388"/>
            <a:ext cx="2460625" cy="53498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8B570AA4-EA24-48A0-BF2A-84B3985341A8}"/>
              </a:ext>
            </a:extLst>
          </p:cNvPr>
          <p:cNvSpPr>
            <a:spLocks noGrp="1"/>
          </p:cNvSpPr>
          <p:nvPr>
            <p:ph type="sldNum" sz="quarter" idx="4"/>
          </p:nvPr>
        </p:nvSpPr>
        <p:spPr>
          <a:xfrm>
            <a:off x="5570538" y="9323388"/>
            <a:ext cx="1812925" cy="53498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cs typeface="Arial" panose="020B0604020202020204" pitchFamily="34" charset="0"/>
              </a:defRPr>
            </a:lvl1pPr>
          </a:lstStyle>
          <a:p>
            <a:fld id="{32981661-9A50-436C-98B4-6A76A955C1EF}" type="slidenum">
              <a:rPr lang="en-US" altLang="es-ES"/>
              <a:pPr/>
              <a:t>‹#›</a:t>
            </a:fld>
            <a:endParaRPr lang="en-US" alt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arlynna.Conley@russellind.kyschools.us"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TextBox 31">
            <a:extLst>
              <a:ext uri="{FF2B5EF4-FFF2-40B4-BE49-F238E27FC236}">
                <a16:creationId xmlns:a16="http://schemas.microsoft.com/office/drawing/2014/main" id="{FA3D9A7E-7CA5-4B15-B65D-EFC905718A90}"/>
              </a:ext>
            </a:extLst>
          </p:cNvPr>
          <p:cNvSpPr txBox="1">
            <a:spLocks noChangeArrowheads="1"/>
          </p:cNvSpPr>
          <p:nvPr/>
        </p:nvSpPr>
        <p:spPr bwMode="auto">
          <a:xfrm>
            <a:off x="457200" y="2525713"/>
            <a:ext cx="350520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s-ES" sz="1800" b="1" u="sng">
                <a:latin typeface="Comic Sans MS" panose="030F0702030302020204" pitchFamily="66" charset="0"/>
              </a:rPr>
              <a:t>What We Are Doing:</a:t>
            </a:r>
          </a:p>
        </p:txBody>
      </p:sp>
      <p:sp>
        <p:nvSpPr>
          <p:cNvPr id="13315" name="TextBox 32">
            <a:extLst>
              <a:ext uri="{FF2B5EF4-FFF2-40B4-BE49-F238E27FC236}">
                <a16:creationId xmlns:a16="http://schemas.microsoft.com/office/drawing/2014/main" id="{D39E5A98-60AA-4F04-B13C-BE66985EFD5B}"/>
              </a:ext>
            </a:extLst>
          </p:cNvPr>
          <p:cNvSpPr txBox="1">
            <a:spLocks noChangeArrowheads="1"/>
          </p:cNvSpPr>
          <p:nvPr/>
        </p:nvSpPr>
        <p:spPr bwMode="auto">
          <a:xfrm>
            <a:off x="457200" y="2924175"/>
            <a:ext cx="3429000" cy="2862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s-ES" sz="1000" b="1" dirty="0">
                <a:latin typeface="Comic Sans MS" panose="030F0702030302020204" pitchFamily="66" charset="0"/>
              </a:rPr>
              <a:t>Reading/Language Arts/Social Studies: </a:t>
            </a:r>
          </a:p>
          <a:p>
            <a:pPr eaLnBrk="1" hangingPunct="1"/>
            <a:r>
              <a:rPr lang="en-US" altLang="es-ES" sz="1000" dirty="0">
                <a:latin typeface="Comic Sans MS" panose="030F0702030302020204" pitchFamily="66" charset="0"/>
              </a:rPr>
              <a:t>During the month of March students will be engaged in Read Across America activities. </a:t>
            </a:r>
          </a:p>
          <a:p>
            <a:pPr eaLnBrk="1" hangingPunct="1"/>
            <a:r>
              <a:rPr lang="en-US" altLang="es-ES" sz="1000" dirty="0">
                <a:latin typeface="Comic Sans MS" panose="030F0702030302020204" pitchFamily="66" charset="0"/>
              </a:rPr>
              <a:t>Students will focus on Text Features, Evaluating text, Text Organization, and Research.</a:t>
            </a:r>
          </a:p>
          <a:p>
            <a:pPr eaLnBrk="1" hangingPunct="1"/>
            <a:r>
              <a:rPr lang="en-US" altLang="es-ES" sz="1000" b="1" dirty="0">
                <a:latin typeface="Comic Sans MS" panose="030F0702030302020204" pitchFamily="66" charset="0"/>
              </a:rPr>
              <a:t>Math: </a:t>
            </a:r>
            <a:r>
              <a:rPr lang="en-US" altLang="es-ES" sz="1000" dirty="0">
                <a:latin typeface="Comic Sans MS" panose="030F0702030302020204" pitchFamily="66" charset="0"/>
              </a:rPr>
              <a:t>We will continue working with addition, subtraction (with and without regrouping). Then, we will begin time and money. Next, students will learn about measurement.</a:t>
            </a:r>
          </a:p>
          <a:p>
            <a:pPr eaLnBrk="1" hangingPunct="1"/>
            <a:r>
              <a:rPr lang="en-US" altLang="es-ES" sz="1000" dirty="0">
                <a:latin typeface="Comic Sans MS" panose="030F0702030302020204" pitchFamily="66" charset="0"/>
              </a:rPr>
              <a:t>Please keep practicing those facts! A neat website that the kids enjoy using for math skills is www.coolmath4kids.com. Give it a try!</a:t>
            </a:r>
          </a:p>
          <a:p>
            <a:pPr eaLnBrk="1" hangingPunct="1"/>
            <a:r>
              <a:rPr lang="en-US" altLang="es-ES" sz="1000" b="1" dirty="0">
                <a:latin typeface="Comic Sans MS" panose="030F0702030302020204" pitchFamily="66" charset="0"/>
              </a:rPr>
              <a:t>Science:</a:t>
            </a:r>
          </a:p>
          <a:p>
            <a:pPr eaLnBrk="1" hangingPunct="1"/>
            <a:r>
              <a:rPr lang="en-US" altLang="es-ES" sz="1000" dirty="0">
                <a:latin typeface="Comic Sans MS" panose="030F0702030302020204" pitchFamily="66" charset="0"/>
              </a:rPr>
              <a:t>Students will be engaged with activities and lessons which include concepts that are related to Energy and Earth</a:t>
            </a:r>
            <a:r>
              <a:rPr lang="en-US" altLang="en-US" sz="1000" dirty="0">
                <a:latin typeface="Comic Sans MS" panose="030F0702030302020204" pitchFamily="66" charset="0"/>
              </a:rPr>
              <a:t>’</a:t>
            </a:r>
            <a:r>
              <a:rPr lang="en-US" altLang="es-ES" sz="1000" dirty="0">
                <a:latin typeface="Comic Sans MS" panose="030F0702030302020204" pitchFamily="66" charset="0"/>
              </a:rPr>
              <a:t>s changes and its landforms. They will also learn about plants, animals, habitats, and life cycles of animals. </a:t>
            </a:r>
          </a:p>
        </p:txBody>
      </p:sp>
      <p:sp>
        <p:nvSpPr>
          <p:cNvPr id="35" name="Rounded Rectangle 34">
            <a:extLst>
              <a:ext uri="{FF2B5EF4-FFF2-40B4-BE49-F238E27FC236}">
                <a16:creationId xmlns:a16="http://schemas.microsoft.com/office/drawing/2014/main" id="{57057B6C-EC63-48E7-959B-38FE4D51DDB4}"/>
              </a:ext>
            </a:extLst>
          </p:cNvPr>
          <p:cNvSpPr/>
          <p:nvPr/>
        </p:nvSpPr>
        <p:spPr>
          <a:xfrm>
            <a:off x="381000" y="1905000"/>
            <a:ext cx="7010400" cy="3810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Rounded Rectangle 35">
            <a:extLst>
              <a:ext uri="{FF2B5EF4-FFF2-40B4-BE49-F238E27FC236}">
                <a16:creationId xmlns:a16="http://schemas.microsoft.com/office/drawing/2014/main" id="{F734B004-356D-46AF-917B-EE9EAAA89D0D}"/>
              </a:ext>
            </a:extLst>
          </p:cNvPr>
          <p:cNvSpPr/>
          <p:nvPr/>
        </p:nvSpPr>
        <p:spPr>
          <a:xfrm>
            <a:off x="381000" y="2438400"/>
            <a:ext cx="3581400" cy="40386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Rounded Rectangle 36">
            <a:extLst>
              <a:ext uri="{FF2B5EF4-FFF2-40B4-BE49-F238E27FC236}">
                <a16:creationId xmlns:a16="http://schemas.microsoft.com/office/drawing/2014/main" id="{5D89191B-779F-4D17-900D-5727FD258632}"/>
              </a:ext>
            </a:extLst>
          </p:cNvPr>
          <p:cNvSpPr/>
          <p:nvPr/>
        </p:nvSpPr>
        <p:spPr>
          <a:xfrm>
            <a:off x="3962400" y="2438400"/>
            <a:ext cx="3581400" cy="60198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Rounded Rectangle 38">
            <a:extLst>
              <a:ext uri="{FF2B5EF4-FFF2-40B4-BE49-F238E27FC236}">
                <a16:creationId xmlns:a16="http://schemas.microsoft.com/office/drawing/2014/main" id="{ED3A0C8F-1A19-42BF-8913-FC270828006A}"/>
              </a:ext>
            </a:extLst>
          </p:cNvPr>
          <p:cNvSpPr/>
          <p:nvPr/>
        </p:nvSpPr>
        <p:spPr>
          <a:xfrm>
            <a:off x="381000" y="6629400"/>
            <a:ext cx="3581400" cy="17526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ounded Rectangle 44">
            <a:extLst>
              <a:ext uri="{FF2B5EF4-FFF2-40B4-BE49-F238E27FC236}">
                <a16:creationId xmlns:a16="http://schemas.microsoft.com/office/drawing/2014/main" id="{A5008DD9-66C3-4FD3-B7F8-1BB60208E4C2}"/>
              </a:ext>
            </a:extLst>
          </p:cNvPr>
          <p:cNvSpPr/>
          <p:nvPr/>
        </p:nvSpPr>
        <p:spPr>
          <a:xfrm>
            <a:off x="381000" y="8534400"/>
            <a:ext cx="7162800" cy="10668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21" name="TextBox 45">
            <a:extLst>
              <a:ext uri="{FF2B5EF4-FFF2-40B4-BE49-F238E27FC236}">
                <a16:creationId xmlns:a16="http://schemas.microsoft.com/office/drawing/2014/main" id="{858B9F5E-2C42-4B88-928A-E7FCC01A5861}"/>
              </a:ext>
            </a:extLst>
          </p:cNvPr>
          <p:cNvSpPr txBox="1">
            <a:spLocks noChangeArrowheads="1"/>
          </p:cNvSpPr>
          <p:nvPr/>
        </p:nvSpPr>
        <p:spPr bwMode="auto">
          <a:xfrm>
            <a:off x="457200" y="8534400"/>
            <a:ext cx="7010400" cy="1246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s-ES" sz="1200" b="1">
                <a:latin typeface="Comic Sans MS" panose="030F0702030302020204" pitchFamily="66" charset="0"/>
              </a:rPr>
              <a:t>Mrs. Conley</a:t>
            </a:r>
          </a:p>
          <a:p>
            <a:pPr algn="ctr" eaLnBrk="1" hangingPunct="1"/>
            <a:r>
              <a:rPr lang="en-US" altLang="es-ES" sz="1200" b="1">
                <a:latin typeface="Comic Sans MS" panose="030F0702030302020204" pitchFamily="66" charset="0"/>
                <a:hlinkClick r:id="rId3"/>
              </a:rPr>
              <a:t>Carlynna.Conley@russellind.kyschools.us</a:t>
            </a:r>
            <a:endParaRPr lang="en-US" altLang="es-ES" sz="1200" b="1">
              <a:latin typeface="Comic Sans MS" panose="030F0702030302020204" pitchFamily="66" charset="0"/>
            </a:endParaRPr>
          </a:p>
          <a:p>
            <a:pPr algn="ctr" eaLnBrk="1" hangingPunct="1"/>
            <a:r>
              <a:rPr lang="en-US" altLang="es-ES" sz="1100" b="1">
                <a:latin typeface="Comic Sans MS" panose="030F0702030302020204" pitchFamily="66" charset="0"/>
              </a:rPr>
              <a:t>Website: carlynnaconley.weebly.com</a:t>
            </a:r>
          </a:p>
          <a:p>
            <a:pPr algn="ctr" eaLnBrk="1" hangingPunct="1"/>
            <a:r>
              <a:rPr lang="en-US" altLang="en-US" sz="1100">
                <a:latin typeface="Comic Sans MS" panose="030F0702030302020204" pitchFamily="66" charset="0"/>
              </a:rPr>
              <a:t>“</a:t>
            </a:r>
            <a:r>
              <a:rPr lang="en-US" altLang="ja-JP" sz="1100">
                <a:latin typeface="Comic Sans MS" panose="030F0702030302020204" pitchFamily="66" charset="0"/>
              </a:rPr>
              <a:t>The more that you read, the more things you will know. The more you learn, the more places you will go!</a:t>
            </a:r>
            <a:r>
              <a:rPr lang="en-US" altLang="en-US" sz="1100">
                <a:latin typeface="Comic Sans MS" panose="030F0702030302020204" pitchFamily="66" charset="0"/>
              </a:rPr>
              <a:t>”</a:t>
            </a:r>
            <a:r>
              <a:rPr lang="en-US" altLang="ja-JP" sz="1100">
                <a:latin typeface="Comic Sans MS" panose="030F0702030302020204" pitchFamily="66" charset="0"/>
              </a:rPr>
              <a:t> </a:t>
            </a:r>
          </a:p>
          <a:p>
            <a:pPr algn="ctr" eaLnBrk="1" hangingPunct="1"/>
            <a:r>
              <a:rPr lang="en-US" altLang="es-ES" sz="1100">
                <a:latin typeface="Comic Sans MS" panose="030F0702030302020204" pitchFamily="66" charset="0"/>
              </a:rPr>
              <a:t>Dr. Seuss</a:t>
            </a:r>
          </a:p>
          <a:p>
            <a:pPr algn="ctr" eaLnBrk="1" hangingPunct="1"/>
            <a:endParaRPr lang="en-US" altLang="es-ES" sz="1800" b="1">
              <a:latin typeface="Comic Sans MS" panose="030F0702030302020204" pitchFamily="66" charset="0"/>
            </a:endParaRPr>
          </a:p>
        </p:txBody>
      </p:sp>
      <p:sp>
        <p:nvSpPr>
          <p:cNvPr id="13322" name="TextBox 42">
            <a:extLst>
              <a:ext uri="{FF2B5EF4-FFF2-40B4-BE49-F238E27FC236}">
                <a16:creationId xmlns:a16="http://schemas.microsoft.com/office/drawing/2014/main" id="{95901D13-7285-4518-A3C1-47163228D665}"/>
              </a:ext>
            </a:extLst>
          </p:cNvPr>
          <p:cNvSpPr txBox="1">
            <a:spLocks noChangeArrowheads="1"/>
          </p:cNvSpPr>
          <p:nvPr/>
        </p:nvSpPr>
        <p:spPr bwMode="auto">
          <a:xfrm>
            <a:off x="4038600" y="2667000"/>
            <a:ext cx="3429000" cy="57727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lnSpc>
                <a:spcPct val="150000"/>
              </a:lnSpc>
            </a:pPr>
            <a:r>
              <a:rPr lang="en-US" altLang="es-ES" sz="1400" b="1" u="sng" dirty="0">
                <a:latin typeface="Sinhala MN" pitchFamily="2" charset="0"/>
              </a:rPr>
              <a:t>Upcoming Events:</a:t>
            </a:r>
          </a:p>
          <a:p>
            <a:r>
              <a:rPr lang="en-US" altLang="es-ES" sz="1100" b="1" dirty="0"/>
              <a:t>MARCH REMINDERS:</a:t>
            </a:r>
          </a:p>
          <a:p>
            <a:r>
              <a:rPr lang="en-US" altLang="es-ES" sz="1050" b="1" dirty="0">
                <a:latin typeface="Sinhala MN" pitchFamily="2" charset="0"/>
              </a:rPr>
              <a:t>10</a:t>
            </a:r>
            <a:r>
              <a:rPr lang="en-US" altLang="es-ES" sz="1050" b="1" baseline="30000" dirty="0">
                <a:latin typeface="Sinhala MN" pitchFamily="2" charset="0"/>
              </a:rPr>
              <a:t>th</a:t>
            </a:r>
            <a:r>
              <a:rPr lang="en-US" altLang="es-ES" sz="1050" b="1" dirty="0">
                <a:latin typeface="Sinhala MN" pitchFamily="2" charset="0"/>
              </a:rPr>
              <a:t>-SBDM- @ 4:00 p.m.</a:t>
            </a:r>
          </a:p>
          <a:p>
            <a:r>
              <a:rPr lang="en-US" altLang="es-ES" sz="1050" b="1" dirty="0">
                <a:latin typeface="Sinhala MN" pitchFamily="2" charset="0"/>
              </a:rPr>
              <a:t>13</a:t>
            </a:r>
            <a:r>
              <a:rPr lang="en-US" altLang="es-ES" sz="1050" b="1" baseline="30000" dirty="0">
                <a:latin typeface="Sinhala MN" pitchFamily="2" charset="0"/>
              </a:rPr>
              <a:t>th</a:t>
            </a:r>
            <a:r>
              <a:rPr lang="en-US" altLang="es-ES" sz="1050" b="1" dirty="0">
                <a:latin typeface="Sinhala MN" pitchFamily="2" charset="0"/>
              </a:rPr>
              <a:t>- Donuts with Dudes – 7:15</a:t>
            </a:r>
          </a:p>
          <a:p>
            <a:pPr marL="171450" indent="-171450">
              <a:buFont typeface="Wingdings" pitchFamily="2" charset="2"/>
              <a:buChar char="q"/>
            </a:pPr>
            <a:r>
              <a:rPr lang="en-US" altLang="es-ES" sz="1050" b="1" dirty="0">
                <a:latin typeface="Sinhala MN" pitchFamily="2" charset="0"/>
              </a:rPr>
              <a:t>3</a:t>
            </a:r>
            <a:r>
              <a:rPr lang="en-US" altLang="es-ES" sz="1050" b="1" baseline="30000" dirty="0">
                <a:latin typeface="Sinhala MN" pitchFamily="2" charset="0"/>
              </a:rPr>
              <a:t>rd</a:t>
            </a:r>
            <a:r>
              <a:rPr lang="en-US" altLang="es-ES" sz="1050" b="1" dirty="0">
                <a:latin typeface="Sinhala MN" pitchFamily="2" charset="0"/>
              </a:rPr>
              <a:t> nine weeks end</a:t>
            </a:r>
          </a:p>
          <a:p>
            <a:r>
              <a:rPr lang="en-US" altLang="es-ES" sz="1050" b="1" dirty="0">
                <a:latin typeface="Sinhala MN" pitchFamily="2" charset="0"/>
              </a:rPr>
              <a:t>23- Board Meeting (Central Office) @ 6:00 p.m.</a:t>
            </a:r>
          </a:p>
          <a:p>
            <a:r>
              <a:rPr lang="en-US" altLang="es-ES" sz="1050" b="1" dirty="0">
                <a:latin typeface="Sinhala MN" pitchFamily="2" charset="0"/>
              </a:rPr>
              <a:t>23</a:t>
            </a:r>
            <a:r>
              <a:rPr lang="en-US" altLang="es-ES" sz="1050" b="1" baseline="30000" dirty="0">
                <a:latin typeface="Sinhala MN" pitchFamily="2" charset="0"/>
              </a:rPr>
              <a:t>rd</a:t>
            </a:r>
            <a:r>
              <a:rPr lang="en-US" altLang="es-ES" sz="1050" b="1" dirty="0">
                <a:latin typeface="Sinhala MN" pitchFamily="2" charset="0"/>
              </a:rPr>
              <a:t> – Report Cards will be sent home</a:t>
            </a:r>
          </a:p>
          <a:p>
            <a:r>
              <a:rPr lang="en-US" altLang="es-ES" sz="1050" b="1" dirty="0">
                <a:latin typeface="Sinhala MN" pitchFamily="2" charset="0"/>
              </a:rPr>
              <a:t>25</a:t>
            </a:r>
            <a:r>
              <a:rPr lang="en-US" altLang="es-ES" sz="1050" b="1" baseline="30000" dirty="0">
                <a:latin typeface="Sinhala MN" pitchFamily="2" charset="0"/>
              </a:rPr>
              <a:t>th</a:t>
            </a:r>
            <a:r>
              <a:rPr lang="en-US" altLang="es-ES" sz="1050" b="1" dirty="0">
                <a:latin typeface="Sinhala MN" pitchFamily="2" charset="0"/>
              </a:rPr>
              <a:t>/26</a:t>
            </a:r>
            <a:r>
              <a:rPr lang="en-US" altLang="es-ES" sz="1050" b="1" baseline="30000" dirty="0">
                <a:latin typeface="Sinhala MN" pitchFamily="2" charset="0"/>
              </a:rPr>
              <a:t>th</a:t>
            </a:r>
            <a:r>
              <a:rPr lang="en-US" altLang="es-ES" sz="1050" b="1" dirty="0">
                <a:latin typeface="Sinhala MN" pitchFamily="2" charset="0"/>
              </a:rPr>
              <a:t>- COSI on Wheels</a:t>
            </a:r>
          </a:p>
          <a:p>
            <a:r>
              <a:rPr lang="en-US" sz="1050" b="1" dirty="0">
                <a:latin typeface="Sinhala MN" pitchFamily="2" charset="0"/>
              </a:rPr>
              <a:t>26th – Kindergarten Registration (5-7pm)</a:t>
            </a:r>
            <a:endParaRPr lang="en-US" sz="1050" dirty="0">
              <a:latin typeface="Sinhala MN" pitchFamily="2" charset="0"/>
            </a:endParaRPr>
          </a:p>
          <a:p>
            <a:r>
              <a:rPr lang="en-US" sz="1050" b="1" dirty="0">
                <a:latin typeface="Sinhala MN" pitchFamily="2" charset="0"/>
              </a:rPr>
              <a:t>31st – K-Pre-K Spring Pictures</a:t>
            </a:r>
          </a:p>
          <a:p>
            <a:endParaRPr lang="en-US" sz="1100" dirty="0"/>
          </a:p>
          <a:p>
            <a:r>
              <a:rPr lang="en-US" sz="1200" b="1" dirty="0">
                <a:latin typeface="Sinhala MN" pitchFamily="2" charset="0"/>
              </a:rPr>
              <a:t>APRIL REMINDERS:</a:t>
            </a:r>
            <a:endParaRPr lang="en-US" sz="1200" dirty="0">
              <a:latin typeface="Sinhala MN" pitchFamily="2" charset="0"/>
            </a:endParaRPr>
          </a:p>
          <a:p>
            <a:r>
              <a:rPr lang="en-US" sz="1100" b="1" dirty="0">
                <a:latin typeface="Sinhala MN" pitchFamily="2" charset="0"/>
              </a:rPr>
              <a:t> </a:t>
            </a:r>
            <a:r>
              <a:rPr lang="en-US" sz="1050" b="1" dirty="0">
                <a:latin typeface="Sinhala MN" pitchFamily="2" charset="0"/>
              </a:rPr>
              <a:t>1st – 1</a:t>
            </a:r>
            <a:r>
              <a:rPr lang="en-US" sz="1050" b="1" baseline="30000" dirty="0">
                <a:latin typeface="Sinhala MN" pitchFamily="2" charset="0"/>
              </a:rPr>
              <a:t>st</a:t>
            </a:r>
            <a:r>
              <a:rPr lang="en-US" sz="1050" b="1" dirty="0">
                <a:latin typeface="Sinhala MN" pitchFamily="2" charset="0"/>
              </a:rPr>
              <a:t> and 2</a:t>
            </a:r>
            <a:r>
              <a:rPr lang="en-US" sz="1050" b="1" baseline="30000" dirty="0">
                <a:latin typeface="Sinhala MN" pitchFamily="2" charset="0"/>
              </a:rPr>
              <a:t>nd</a:t>
            </a:r>
            <a:r>
              <a:rPr lang="en-US" sz="1050" b="1" dirty="0">
                <a:latin typeface="Sinhala MN" pitchFamily="2" charset="0"/>
              </a:rPr>
              <a:t> Grade Spring Pictures</a:t>
            </a:r>
            <a:endParaRPr lang="en-US" sz="1050" dirty="0">
              <a:latin typeface="Sinhala MN" pitchFamily="2" charset="0"/>
            </a:endParaRPr>
          </a:p>
          <a:p>
            <a:r>
              <a:rPr lang="en-US" sz="1050" b="1" dirty="0">
                <a:latin typeface="Sinhala MN" pitchFamily="2" charset="0"/>
              </a:rPr>
              <a:t> 3rd – Attendance Store</a:t>
            </a:r>
            <a:endParaRPr lang="en-US" sz="1050" dirty="0">
              <a:latin typeface="Sinhala MN" pitchFamily="2" charset="0"/>
            </a:endParaRPr>
          </a:p>
          <a:p>
            <a:r>
              <a:rPr lang="en-US" sz="1050" b="1" dirty="0">
                <a:latin typeface="Sinhala MN" pitchFamily="2" charset="0"/>
              </a:rPr>
              <a:t> 6th – 10th – SPRING BREAK- ENJOY your FAMILY</a:t>
            </a:r>
            <a:endParaRPr lang="en-US" sz="1050" dirty="0">
              <a:latin typeface="Sinhala MN" pitchFamily="2" charset="0"/>
            </a:endParaRPr>
          </a:p>
          <a:p>
            <a:r>
              <a:rPr lang="en-US" sz="1050" b="1" dirty="0">
                <a:latin typeface="Sinhala MN" pitchFamily="2" charset="0"/>
              </a:rPr>
              <a:t>14 – SBDM – 4:00 p.m.</a:t>
            </a:r>
            <a:endParaRPr lang="en-US" sz="1050" dirty="0">
              <a:latin typeface="Sinhala MN" pitchFamily="2" charset="0"/>
            </a:endParaRPr>
          </a:p>
          <a:p>
            <a:r>
              <a:rPr lang="en-US" sz="1050" b="1" dirty="0">
                <a:latin typeface="Sinhala MN" pitchFamily="2" charset="0"/>
              </a:rPr>
              <a:t>20th-24th – Book Fair</a:t>
            </a:r>
            <a:endParaRPr lang="en-US" sz="1050" dirty="0">
              <a:latin typeface="Sinhala MN" pitchFamily="2" charset="0"/>
            </a:endParaRPr>
          </a:p>
          <a:p>
            <a:r>
              <a:rPr lang="en-US" sz="1050" b="1" dirty="0">
                <a:latin typeface="Sinhala MN" pitchFamily="2" charset="0"/>
              </a:rPr>
              <a:t>24th – Last Day for ESS</a:t>
            </a:r>
            <a:endParaRPr lang="en-US" sz="1050" dirty="0">
              <a:latin typeface="Sinhala MN" pitchFamily="2" charset="0"/>
            </a:endParaRPr>
          </a:p>
          <a:p>
            <a:r>
              <a:rPr lang="en-US" sz="1050" b="1" dirty="0">
                <a:latin typeface="Sinhala MN" pitchFamily="2" charset="0"/>
              </a:rPr>
              <a:t>27 – Board Meeting @ Central Office – 6pm</a:t>
            </a:r>
          </a:p>
          <a:p>
            <a:endParaRPr lang="en-US" sz="1050" dirty="0">
              <a:latin typeface="Sinhala MN" pitchFamily="2" charset="0"/>
            </a:endParaRPr>
          </a:p>
          <a:p>
            <a:pPr eaLnBrk="1" hangingPunct="1">
              <a:lnSpc>
                <a:spcPct val="130000"/>
              </a:lnSpc>
            </a:pPr>
            <a:r>
              <a:rPr lang="en-US" altLang="es-ES" sz="900" b="1" dirty="0">
                <a:latin typeface="Comic Sans MS" panose="030F0702030302020204" pitchFamily="66" charset="0"/>
              </a:rPr>
              <a:t>SIDE NOTE: </a:t>
            </a:r>
            <a:r>
              <a:rPr lang="en-US" altLang="es-ES" sz="900" dirty="0">
                <a:latin typeface="Comic Sans MS" panose="030F0702030302020204" pitchFamily="66" charset="0"/>
              </a:rPr>
              <a:t>Please keep in mind that EEO</a:t>
            </a:r>
            <a:r>
              <a:rPr lang="en-US" altLang="en-US" sz="900" dirty="0">
                <a:latin typeface="Comic Sans MS" panose="030F0702030302020204" pitchFamily="66" charset="0"/>
              </a:rPr>
              <a:t>’</a:t>
            </a:r>
            <a:r>
              <a:rPr lang="en-US" altLang="es-ES" sz="900" dirty="0">
                <a:latin typeface="Comic Sans MS" panose="030F0702030302020204" pitchFamily="66" charset="0"/>
              </a:rPr>
              <a:t>s are available for absences during the school week if you are going on a trip or doing something that will create a learning experience for your student. EEO</a:t>
            </a:r>
            <a:r>
              <a:rPr lang="en-US" altLang="en-US" sz="900" dirty="0">
                <a:latin typeface="Comic Sans MS" panose="030F0702030302020204" pitchFamily="66" charset="0"/>
              </a:rPr>
              <a:t>’</a:t>
            </a:r>
            <a:r>
              <a:rPr lang="en-US" altLang="es-ES" sz="900" dirty="0">
                <a:latin typeface="Comic Sans MS" panose="030F0702030302020204" pitchFamily="66" charset="0"/>
              </a:rPr>
              <a:t>s that are approved will excuse your student</a:t>
            </a:r>
            <a:r>
              <a:rPr lang="en-US" altLang="en-US" sz="900" dirty="0">
                <a:latin typeface="Comic Sans MS" panose="030F0702030302020204" pitchFamily="66" charset="0"/>
              </a:rPr>
              <a:t>’</a:t>
            </a:r>
            <a:r>
              <a:rPr lang="en-US" altLang="es-ES" sz="900" dirty="0">
                <a:latin typeface="Comic Sans MS" panose="030F0702030302020204" pitchFamily="66" charset="0"/>
              </a:rPr>
              <a:t>s absences.  These forms are simple and quick to fill out. Just send in a note or pick one up from the office if you need one. The student will be required to write a brief paragraph about their experience to turn in. </a:t>
            </a:r>
          </a:p>
          <a:p>
            <a:pPr eaLnBrk="1" hangingPunct="1">
              <a:lnSpc>
                <a:spcPct val="130000"/>
              </a:lnSpc>
            </a:pPr>
            <a:endParaRPr lang="en-US" altLang="es-ES" sz="1100" dirty="0">
              <a:latin typeface="Comic Sans MS" panose="030F0702030302020204" pitchFamily="66" charset="0"/>
            </a:endParaRPr>
          </a:p>
          <a:p>
            <a:pPr eaLnBrk="1" hangingPunct="1">
              <a:lnSpc>
                <a:spcPct val="130000"/>
              </a:lnSpc>
            </a:pPr>
            <a:endParaRPr lang="en-US" altLang="es-ES" sz="1100" dirty="0">
              <a:latin typeface="Comic Sans MS" panose="030F0702030302020204" pitchFamily="66" charset="0"/>
            </a:endParaRPr>
          </a:p>
          <a:p>
            <a:pPr eaLnBrk="1" hangingPunct="1">
              <a:lnSpc>
                <a:spcPct val="130000"/>
              </a:lnSpc>
            </a:pPr>
            <a:endParaRPr lang="en-US" altLang="es-ES" sz="1100" dirty="0">
              <a:latin typeface="Comic Sans MS" panose="030F0702030302020204" pitchFamily="66" charset="0"/>
            </a:endParaRPr>
          </a:p>
        </p:txBody>
      </p:sp>
      <p:sp>
        <p:nvSpPr>
          <p:cNvPr id="13323" name="TextBox 31">
            <a:extLst>
              <a:ext uri="{FF2B5EF4-FFF2-40B4-BE49-F238E27FC236}">
                <a16:creationId xmlns:a16="http://schemas.microsoft.com/office/drawing/2014/main" id="{4D772989-4528-492F-8CE4-C28E1A4950BC}"/>
              </a:ext>
            </a:extLst>
          </p:cNvPr>
          <p:cNvSpPr txBox="1">
            <a:spLocks noChangeArrowheads="1"/>
          </p:cNvSpPr>
          <p:nvPr/>
        </p:nvSpPr>
        <p:spPr bwMode="auto">
          <a:xfrm>
            <a:off x="381000" y="6705600"/>
            <a:ext cx="35052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s-ES" sz="1800" b="1" u="sng" dirty="0">
                <a:latin typeface="Comic Sans MS" panose="030F0702030302020204" pitchFamily="66" charset="0"/>
              </a:rPr>
              <a:t>Read Across America Week:</a:t>
            </a:r>
          </a:p>
        </p:txBody>
      </p:sp>
      <p:sp>
        <p:nvSpPr>
          <p:cNvPr id="13324" name="TextBox 42">
            <a:extLst>
              <a:ext uri="{FF2B5EF4-FFF2-40B4-BE49-F238E27FC236}">
                <a16:creationId xmlns:a16="http://schemas.microsoft.com/office/drawing/2014/main" id="{48788C46-36CC-4D09-98FA-D85B2C564A9D}"/>
              </a:ext>
            </a:extLst>
          </p:cNvPr>
          <p:cNvSpPr txBox="1">
            <a:spLocks noChangeArrowheads="1"/>
          </p:cNvSpPr>
          <p:nvPr/>
        </p:nvSpPr>
        <p:spPr bwMode="auto">
          <a:xfrm>
            <a:off x="457200" y="7010400"/>
            <a:ext cx="3352800"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s-ES" sz="1200" b="1" dirty="0">
                <a:latin typeface="Comic Sans MS" panose="030F0702030302020204" pitchFamily="66" charset="0"/>
              </a:rPr>
              <a:t>March 2</a:t>
            </a:r>
            <a:r>
              <a:rPr lang="en-US" altLang="es-ES" sz="1200" b="1" baseline="30000" dirty="0">
                <a:latin typeface="Comic Sans MS" panose="030F0702030302020204" pitchFamily="66" charset="0"/>
              </a:rPr>
              <a:t>nd</a:t>
            </a:r>
            <a:r>
              <a:rPr lang="en-US" altLang="es-ES" sz="1200" b="1" dirty="0">
                <a:latin typeface="Comic Sans MS" panose="030F0702030302020204" pitchFamily="66" charset="0"/>
              </a:rPr>
              <a:t> </a:t>
            </a:r>
            <a:r>
              <a:rPr lang="en-US" altLang="es-ES" sz="1200" dirty="0">
                <a:latin typeface="Comic Sans MS" panose="030F0702030302020204" pitchFamily="66" charset="0"/>
              </a:rPr>
              <a:t>is Read Across America Day. Students will be celebrating how important and fun reading is during school hours this month. We will be hosting different activities in our classrooms to promote the importance of Reading!! </a:t>
            </a:r>
            <a:endParaRPr lang="en-US" altLang="es-ES" sz="1800" dirty="0">
              <a:latin typeface="Comic Sans MS" panose="030F0702030302020204" pitchFamily="66" charset="0"/>
            </a:endParaRPr>
          </a:p>
        </p:txBody>
      </p:sp>
      <p:sp>
        <p:nvSpPr>
          <p:cNvPr id="13325" name="TextBox 1">
            <a:extLst>
              <a:ext uri="{FF2B5EF4-FFF2-40B4-BE49-F238E27FC236}">
                <a16:creationId xmlns:a16="http://schemas.microsoft.com/office/drawing/2014/main" id="{08F7A352-42FA-4B72-8F52-CDE7D6956590}"/>
              </a:ext>
            </a:extLst>
          </p:cNvPr>
          <p:cNvSpPr txBox="1">
            <a:spLocks noChangeArrowheads="1"/>
          </p:cNvSpPr>
          <p:nvPr/>
        </p:nvSpPr>
        <p:spPr bwMode="auto">
          <a:xfrm>
            <a:off x="228600" y="1828800"/>
            <a:ext cx="70866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s-ES" sz="1400" b="1" dirty="0">
                <a:latin typeface="Apple Casual" charset="0"/>
              </a:rPr>
              <a:t>March</a:t>
            </a:r>
            <a:r>
              <a:rPr lang="en-US" altLang="en-US" sz="1400" b="1" dirty="0">
                <a:latin typeface="Apple Casual" charset="0"/>
              </a:rPr>
              <a:t>’</a:t>
            </a:r>
            <a:r>
              <a:rPr lang="en-US" altLang="es-ES" sz="1400" b="1" dirty="0">
                <a:latin typeface="Apple Casual" charset="0"/>
              </a:rPr>
              <a:t>s Newsletter</a:t>
            </a:r>
          </a:p>
          <a:p>
            <a:pPr algn="ctr" eaLnBrk="1" hangingPunct="1"/>
            <a:r>
              <a:rPr lang="en-US" altLang="es-ES" sz="1400" b="1" dirty="0">
                <a:latin typeface="Apple Casual" charset="0"/>
              </a:rPr>
              <a:t>Mrs. Conley</a:t>
            </a:r>
            <a:r>
              <a:rPr lang="en-US" altLang="en-US" sz="1400" b="1" dirty="0">
                <a:latin typeface="Apple Casual" charset="0"/>
              </a:rPr>
              <a:t>’</a:t>
            </a:r>
            <a:r>
              <a:rPr lang="en-US" altLang="es-ES" sz="1400" b="1" dirty="0">
                <a:latin typeface="Apple Casual" charset="0"/>
              </a:rPr>
              <a:t>s Class </a:t>
            </a:r>
            <a:r>
              <a:rPr lang="en-US" altLang="es-ES" sz="1400" b="1">
                <a:latin typeface="Apple Casual" charset="0"/>
              </a:rPr>
              <a:t>- 2020</a:t>
            </a:r>
            <a:endParaRPr lang="en-US" altLang="es-ES" sz="1400" b="1" dirty="0">
              <a:latin typeface="Apple Casu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7CEBF2-2C74-48FE-8480-6B5DEF1C3FBF}"/>
              </a:ext>
            </a:extLst>
          </p:cNvPr>
          <p:cNvSpPr>
            <a:spLocks noGrp="1"/>
          </p:cNvSpPr>
          <p:nvPr>
            <p:ph idx="1"/>
          </p:nvPr>
        </p:nvSpPr>
        <p:spPr>
          <a:xfrm>
            <a:off x="409771" y="781050"/>
            <a:ext cx="6994525" cy="6638925"/>
          </a:xfrm>
        </p:spPr>
        <p:txBody>
          <a:bodyPr/>
          <a:lstStyle/>
          <a:p>
            <a:pPr marL="0" indent="0">
              <a:buNone/>
            </a:pPr>
            <a:r>
              <a:rPr lang="en-US" sz="2400" dirty="0"/>
              <a:t>Hello, my name is Mr. Hall and I am student teaching in your child's class this semester.  While I've already had the pleasure of meeting some of you in person, some parents I have not had the opportunity to talk to yet.  I would just like to say that my experience in your child's class has been a positive one, I'm looking forward to the time we have left in the semester.  If you have any questions feel free to let me know.  Hope everyone has a pleasant March!</a:t>
            </a:r>
          </a:p>
        </p:txBody>
      </p:sp>
    </p:spTree>
    <p:extLst>
      <p:ext uri="{BB962C8B-B14F-4D97-AF65-F5344CB8AC3E}">
        <p14:creationId xmlns:p14="http://schemas.microsoft.com/office/powerpoint/2010/main" val="2353247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1181</TotalTime>
  <Words>555</Words>
  <Application>Microsoft Macintosh PowerPoint</Application>
  <PresentationFormat>Custom</PresentationFormat>
  <Paragraphs>40</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Apple Casual</vt:lpstr>
      <vt:lpstr>Arial</vt:lpstr>
      <vt:lpstr>Calibri</vt:lpstr>
      <vt:lpstr>Comic Sans MS</vt:lpstr>
      <vt:lpstr>Sinhala MN</vt:lpstr>
      <vt:lpstr>Wingdings</vt:lpstr>
      <vt:lpstr>Office Theme</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Lacey</dc:creator>
  <cp:lastModifiedBy>Conley, Carlynna S.</cp:lastModifiedBy>
  <cp:revision>75</cp:revision>
  <cp:lastPrinted>2020-02-25T19:56:49Z</cp:lastPrinted>
  <dcterms:created xsi:type="dcterms:W3CDTF">2012-08-03T06:16:52Z</dcterms:created>
  <dcterms:modified xsi:type="dcterms:W3CDTF">2020-02-25T19:57:19Z</dcterms:modified>
</cp:coreProperties>
</file>